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84" r:id="rId4"/>
    <p:sldId id="283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7030A0"/>
            </a:gs>
            <a:gs pos="100000">
              <a:schemeClr val="bg1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4EAA-55D0-42BA-907F-1322F33284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 IT DONE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6FC18-DC29-4DC9-9A4F-9E2728A32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Assessment Map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5DA8D8-631B-475C-8D72-6D876068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20" y="798115"/>
            <a:ext cx="3457841" cy="22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1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7030A0"/>
            </a:gs>
            <a:gs pos="100000">
              <a:schemeClr val="bg1">
                <a:lumMod val="95000"/>
                <a:lumOff val="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01FBFD2-9539-4516-A86C-141820AE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70" y="1"/>
            <a:ext cx="1689030" cy="10921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86D074-1FFE-4989-9BCE-32A7F81DA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947" y="-2"/>
            <a:ext cx="530093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2FE984-9827-4B47-B2CB-8BB2EC45D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5300930" cy="6858000"/>
          </a:xfrm>
          <a:prstGeom prst="rect">
            <a:avLst/>
          </a:prstGeom>
        </p:spPr>
      </p:pic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F3E9CEA8-8615-441C-A945-54718EABABFD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88238" y="1619075"/>
            <a:ext cx="4180059" cy="184558"/>
          </a:xfrm>
          <a:prstGeom prst="curvedConnector3">
            <a:avLst>
              <a:gd name="adj1" fmla="val 99771"/>
            </a:avLst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44B6AEA-5EAD-4EAE-B0D5-36DA4EC8D845}"/>
              </a:ext>
            </a:extLst>
          </p:cNvPr>
          <p:cNvCxnSpPr>
            <a:cxnSpLocks/>
          </p:cNvCxnSpPr>
          <p:nvPr/>
        </p:nvCxnSpPr>
        <p:spPr>
          <a:xfrm flipH="1" flipV="1">
            <a:off x="3347207" y="3212983"/>
            <a:ext cx="3204595" cy="793809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CA813C-6090-4EB8-AFC2-626D184C3696}"/>
              </a:ext>
            </a:extLst>
          </p:cNvPr>
          <p:cNvCxnSpPr>
            <a:cxnSpLocks/>
          </p:cNvCxnSpPr>
          <p:nvPr/>
        </p:nvCxnSpPr>
        <p:spPr>
          <a:xfrm flipH="1" flipV="1">
            <a:off x="2885813" y="3212983"/>
            <a:ext cx="3558331" cy="639133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CD92198-28C8-42A8-910D-22A98246224D}"/>
              </a:ext>
            </a:extLst>
          </p:cNvPr>
          <p:cNvCxnSpPr>
            <a:cxnSpLocks/>
          </p:cNvCxnSpPr>
          <p:nvPr/>
        </p:nvCxnSpPr>
        <p:spPr>
          <a:xfrm flipH="1" flipV="1">
            <a:off x="3878267" y="3212983"/>
            <a:ext cx="2617853" cy="1823036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A2FD9831-B822-400A-B00A-323B2E50ED3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74459" y="2727323"/>
            <a:ext cx="5180206" cy="50826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B0CB2286-F50D-4DC8-9BC1-172392B0160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88239" y="2904889"/>
            <a:ext cx="4566427" cy="33069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7BE1ECD2-F453-434C-B897-39B513C968AD}"/>
              </a:ext>
            </a:extLst>
          </p:cNvPr>
          <p:cNvSpPr/>
          <p:nvPr/>
        </p:nvSpPr>
        <p:spPr>
          <a:xfrm>
            <a:off x="2004969" y="2441778"/>
            <a:ext cx="645496" cy="793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B9E423-A40C-4D6D-95CF-881BDC040DCD}"/>
              </a:ext>
            </a:extLst>
          </p:cNvPr>
          <p:cNvCxnSpPr>
            <a:cxnSpLocks/>
          </p:cNvCxnSpPr>
          <p:nvPr/>
        </p:nvCxnSpPr>
        <p:spPr>
          <a:xfrm flipH="1">
            <a:off x="3581401" y="4667250"/>
            <a:ext cx="3505199" cy="571676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52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7030A0"/>
            </a:gs>
            <a:gs pos="100000">
              <a:schemeClr val="bg1">
                <a:lumMod val="95000"/>
                <a:lumOff val="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01FBFD2-9539-4516-A86C-141820AE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70" y="1"/>
            <a:ext cx="1689030" cy="10921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035525-B06C-40A7-AB62-B4095D756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180" y="989899"/>
            <a:ext cx="6844924" cy="52892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08AE13-6AEB-428D-A18C-20E93C426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"/>
            <a:ext cx="5300930" cy="6858000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99C49D2A-C24C-4FB8-9FDD-3135BEFA65BE}"/>
              </a:ext>
            </a:extLst>
          </p:cNvPr>
          <p:cNvSpPr/>
          <p:nvPr/>
        </p:nvSpPr>
        <p:spPr>
          <a:xfrm>
            <a:off x="2004969" y="2441778"/>
            <a:ext cx="645496" cy="793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12906A-0329-4535-910E-FCEA2963B73E}"/>
              </a:ext>
            </a:extLst>
          </p:cNvPr>
          <p:cNvCxnSpPr>
            <a:cxnSpLocks/>
          </p:cNvCxnSpPr>
          <p:nvPr/>
        </p:nvCxnSpPr>
        <p:spPr>
          <a:xfrm>
            <a:off x="2374084" y="3235587"/>
            <a:ext cx="3721916" cy="1319635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4E4A487-4184-4E27-9A6E-5AF8EA7FC43B}"/>
              </a:ext>
            </a:extLst>
          </p:cNvPr>
          <p:cNvSpPr txBox="1"/>
          <p:nvPr/>
        </p:nvSpPr>
        <p:spPr>
          <a:xfrm>
            <a:off x="5763237" y="1326985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ELEMENTS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2B4740-6CDC-440E-A31C-82751437C998}"/>
              </a:ext>
            </a:extLst>
          </p:cNvPr>
          <p:cNvCxnSpPr>
            <a:cxnSpLocks/>
          </p:cNvCxnSpPr>
          <p:nvPr/>
        </p:nvCxnSpPr>
        <p:spPr>
          <a:xfrm>
            <a:off x="6828059" y="1610686"/>
            <a:ext cx="0" cy="3716323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83F4068-1D1A-4237-8AB9-230F7FF89999}"/>
              </a:ext>
            </a:extLst>
          </p:cNvPr>
          <p:cNvSpPr txBox="1"/>
          <p:nvPr/>
        </p:nvSpPr>
        <p:spPr>
          <a:xfrm>
            <a:off x="4814368" y="5486187"/>
            <a:ext cx="6619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using Itemized Analysis, it’s often knowledge. Usually those are multiple choice questions/answers.</a:t>
            </a:r>
          </a:p>
        </p:txBody>
      </p:sp>
    </p:spTree>
    <p:extLst>
      <p:ext uri="{BB962C8B-B14F-4D97-AF65-F5344CB8AC3E}">
        <p14:creationId xmlns:p14="http://schemas.microsoft.com/office/powerpoint/2010/main" val="195034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7030A0"/>
            </a:gs>
            <a:gs pos="100000">
              <a:schemeClr val="bg1">
                <a:lumMod val="95000"/>
                <a:lumOff val="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01FBFD2-9539-4516-A86C-141820AE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70" y="1"/>
            <a:ext cx="1689030" cy="10921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75F68B-EB31-4A77-B059-70436FDCFBD6}"/>
              </a:ext>
            </a:extLst>
          </p:cNvPr>
          <p:cNvSpPr txBox="1"/>
          <p:nvPr/>
        </p:nvSpPr>
        <p:spPr>
          <a:xfrm>
            <a:off x="569166" y="445869"/>
            <a:ext cx="275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Sticky Spots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B1F201-9C24-49DC-9EAF-5F45753D45A7}"/>
              </a:ext>
            </a:extLst>
          </p:cNvPr>
          <p:cNvSpPr txBox="1"/>
          <p:nvPr/>
        </p:nvSpPr>
        <p:spPr>
          <a:xfrm>
            <a:off x="6288833" y="2006081"/>
            <a:ext cx="36482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other things are you hearing that’s causing confusion?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355B02-2445-4731-A171-F53CA9F6A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4" y="769034"/>
            <a:ext cx="576580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7030A0"/>
            </a:gs>
            <a:gs pos="100000">
              <a:schemeClr val="bg1">
                <a:lumMod val="95000"/>
                <a:lumOff val="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5F06FD6B-8165-447D-B60D-AE6187742085}"/>
              </a:ext>
            </a:extLst>
          </p:cNvPr>
          <p:cNvSpPr/>
          <p:nvPr/>
        </p:nvSpPr>
        <p:spPr>
          <a:xfrm>
            <a:off x="4740057" y="250050"/>
            <a:ext cx="2201310" cy="211808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Goal, Outcomes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135E166-20BF-4D65-9919-31D19F51EF05}"/>
              </a:ext>
            </a:extLst>
          </p:cNvPr>
          <p:cNvSpPr/>
          <p:nvPr/>
        </p:nvSpPr>
        <p:spPr>
          <a:xfrm>
            <a:off x="7011963" y="1914914"/>
            <a:ext cx="2201310" cy="211808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Identify Measures, Method &amp; Targets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AD79B11-CFB1-42A8-9503-9CAE9FD3F8CF}"/>
              </a:ext>
            </a:extLst>
          </p:cNvPr>
          <p:cNvSpPr/>
          <p:nvPr/>
        </p:nvSpPr>
        <p:spPr>
          <a:xfrm>
            <a:off x="6118969" y="4414952"/>
            <a:ext cx="2201310" cy="211808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Collect Data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403051-48F4-4ADC-A362-ABDDB9CA75AB}"/>
              </a:ext>
            </a:extLst>
          </p:cNvPr>
          <p:cNvSpPr/>
          <p:nvPr/>
        </p:nvSpPr>
        <p:spPr>
          <a:xfrm>
            <a:off x="3505052" y="4414952"/>
            <a:ext cx="2201310" cy="211808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Share, report and analyze data &amp; findings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B7C102D-6E2A-4E46-8651-969D08AA1EB3}"/>
              </a:ext>
            </a:extLst>
          </p:cNvPr>
          <p:cNvSpPr/>
          <p:nvPr/>
        </p:nvSpPr>
        <p:spPr>
          <a:xfrm>
            <a:off x="2538747" y="1803975"/>
            <a:ext cx="2201310" cy="2118086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Design Action Plan “Closing the Loop”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532609E-FC95-4953-93FC-227F61E9844D}"/>
              </a:ext>
            </a:extLst>
          </p:cNvPr>
          <p:cNvCxnSpPr>
            <a:cxnSpLocks/>
          </p:cNvCxnSpPr>
          <p:nvPr/>
        </p:nvCxnSpPr>
        <p:spPr>
          <a:xfrm>
            <a:off x="6793849" y="1655561"/>
            <a:ext cx="839419" cy="787488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566EA44-6E9B-4ECF-8D31-C4F52C7E28CC}"/>
              </a:ext>
            </a:extLst>
          </p:cNvPr>
          <p:cNvCxnSpPr>
            <a:cxnSpLocks/>
          </p:cNvCxnSpPr>
          <p:nvPr/>
        </p:nvCxnSpPr>
        <p:spPr>
          <a:xfrm flipH="1">
            <a:off x="7011963" y="3506599"/>
            <a:ext cx="542473" cy="1174458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AA9F7A3-6A26-462B-8E4E-B6F1C1B20F08}"/>
              </a:ext>
            </a:extLst>
          </p:cNvPr>
          <p:cNvCxnSpPr>
            <a:cxnSpLocks/>
          </p:cNvCxnSpPr>
          <p:nvPr/>
        </p:nvCxnSpPr>
        <p:spPr>
          <a:xfrm flipH="1">
            <a:off x="5368954" y="5401126"/>
            <a:ext cx="922790" cy="0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FD2FE26-E9A8-423A-B18C-C95928C7B635}"/>
              </a:ext>
            </a:extLst>
          </p:cNvPr>
          <p:cNvCxnSpPr>
            <a:cxnSpLocks/>
          </p:cNvCxnSpPr>
          <p:nvPr/>
        </p:nvCxnSpPr>
        <p:spPr>
          <a:xfrm flipH="1" flipV="1">
            <a:off x="4060272" y="3506599"/>
            <a:ext cx="577294" cy="1174458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6020236-4DAE-4202-B4D0-7F9FD38E976D}"/>
              </a:ext>
            </a:extLst>
          </p:cNvPr>
          <p:cNvCxnSpPr>
            <a:cxnSpLocks/>
          </p:cNvCxnSpPr>
          <p:nvPr/>
        </p:nvCxnSpPr>
        <p:spPr>
          <a:xfrm flipV="1">
            <a:off x="4180123" y="1605401"/>
            <a:ext cx="1047016" cy="675926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701FBFD2-9539-4516-A86C-141820AE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70" y="1"/>
            <a:ext cx="1689030" cy="10921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75F68B-EB31-4A77-B059-70436FDCFBD6}"/>
              </a:ext>
            </a:extLst>
          </p:cNvPr>
          <p:cNvSpPr txBox="1"/>
          <p:nvPr/>
        </p:nvSpPr>
        <p:spPr>
          <a:xfrm>
            <a:off x="872455" y="722868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Assessment Cycle</a:t>
            </a:r>
          </a:p>
        </p:txBody>
      </p:sp>
    </p:spTree>
    <p:extLst>
      <p:ext uri="{BB962C8B-B14F-4D97-AF65-F5344CB8AC3E}">
        <p14:creationId xmlns:p14="http://schemas.microsoft.com/office/powerpoint/2010/main" val="260607551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1038</TotalTime>
  <Words>66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GET IT DONE 2020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</dc:title>
  <dc:creator>Hightower, Christopher</dc:creator>
  <cp:lastModifiedBy>Hightower, Christopher</cp:lastModifiedBy>
  <cp:revision>67</cp:revision>
  <dcterms:created xsi:type="dcterms:W3CDTF">2020-08-21T20:02:49Z</dcterms:created>
  <dcterms:modified xsi:type="dcterms:W3CDTF">2020-10-02T20:25:10Z</dcterms:modified>
</cp:coreProperties>
</file>